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1" r:id="rId1"/>
  </p:sldMasterIdLst>
  <p:sldIdLst>
    <p:sldId id="256" r:id="rId2"/>
    <p:sldId id="257" r:id="rId3"/>
    <p:sldId id="267" r:id="rId4"/>
    <p:sldId id="268" r:id="rId5"/>
    <p:sldId id="269" r:id="rId6"/>
    <p:sldId id="266" r:id="rId7"/>
    <p:sldId id="258" r:id="rId8"/>
    <p:sldId id="259" r:id="rId9"/>
    <p:sldId id="261" r:id="rId10"/>
    <p:sldId id="262" r:id="rId11"/>
    <p:sldId id="263" r:id="rId12"/>
    <p:sldId id="264" r:id="rId13"/>
    <p:sldId id="265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26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8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462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0011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649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5165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84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579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11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07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4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2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8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5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8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57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2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0291" y="5741772"/>
            <a:ext cx="7766936" cy="593125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ЛАБИНСКИЙ АГРАРНЫЙ ТЕХНИКУМ</a:t>
            </a:r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908" y="-226074"/>
            <a:ext cx="2330378" cy="2330378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856046" y="2375869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КАК ГРАМОТНО СОСТАВИТЬ РЕЗЮМЕ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4241" y="222558"/>
            <a:ext cx="1731414" cy="172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14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150" y="-87392"/>
            <a:ext cx="1821483" cy="1821483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674798" y="1820085"/>
            <a:ext cx="8915399" cy="98901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ОСНОВНЫЕ ОШИБКИ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при составлении резюме 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78235" y="3295136"/>
            <a:ext cx="8915399" cy="3270421"/>
          </a:xfrm>
        </p:spPr>
        <p:txBody>
          <a:bodyPr>
            <a:noAutofit/>
          </a:bodyPr>
          <a:lstStyle/>
          <a:p>
            <a:r>
              <a:rPr lang="ru-RU" sz="2000" b="1" dirty="0"/>
              <a:t>2. Указывать несколько должностей в одном </a:t>
            </a:r>
            <a:r>
              <a:rPr lang="ru-RU" sz="2000" b="1" dirty="0" smtClean="0"/>
              <a:t>резюме</a:t>
            </a:r>
          </a:p>
          <a:p>
            <a:r>
              <a:rPr lang="ru-RU" sz="2000" b="1" dirty="0" smtClean="0"/>
              <a:t>«</a:t>
            </a:r>
            <a:r>
              <a:rPr lang="ru-RU" sz="2000" b="1" dirty="0" err="1" smtClean="0"/>
              <a:t>гнец</a:t>
            </a:r>
            <a:r>
              <a:rPr lang="ru-RU" sz="2000" b="1" dirty="0" smtClean="0"/>
              <a:t>, жнец, на дуде игрец»…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Необходимо указывать конкретную должность, но которую вы претендуете, подтверждая свою компетентность.</a:t>
            </a:r>
            <a:endParaRPr lang="ru-RU" sz="2000" b="1" dirty="0"/>
          </a:p>
          <a:p>
            <a:endParaRPr lang="ru-RU" sz="2000" b="1" dirty="0" smtClean="0"/>
          </a:p>
          <a:p>
            <a:endParaRPr lang="ru-RU" sz="2000" b="1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316" y="308912"/>
            <a:ext cx="1249635" cy="124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97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150" y="-87392"/>
            <a:ext cx="1821483" cy="1821483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674798" y="1820085"/>
            <a:ext cx="8915399" cy="98901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ОСНОВНЫЕ ОШИБКИ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при составлении резюме 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78235" y="3295136"/>
            <a:ext cx="8915399" cy="3270421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3. Указывать о себе негативную информацию</a:t>
            </a:r>
          </a:p>
          <a:p>
            <a:r>
              <a:rPr lang="ru-RU" sz="2000" b="1" dirty="0" err="1" smtClean="0"/>
              <a:t>Самопрезентация</a:t>
            </a:r>
            <a:r>
              <a:rPr lang="ru-RU" sz="2000" b="1" dirty="0" smtClean="0"/>
              <a:t> подразумевает представление себя с выгодной стороны. </a:t>
            </a:r>
          </a:p>
          <a:p>
            <a:r>
              <a:rPr lang="ru-RU" sz="2000" b="1" dirty="0" smtClean="0"/>
              <a:t>Необходимо указывать свои положительные качества – чем больше, тем лучше.</a:t>
            </a:r>
          </a:p>
          <a:p>
            <a:r>
              <a:rPr lang="ru-RU" sz="2000" b="1" dirty="0" smtClean="0"/>
              <a:t>Также нельзя негативно отзываться о предыдущем месте работы или учебы.</a:t>
            </a:r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316" y="308912"/>
            <a:ext cx="1249635" cy="124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11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150" y="-87392"/>
            <a:ext cx="1821483" cy="1821483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674798" y="1820085"/>
            <a:ext cx="8915399" cy="98901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ОСНОВНЫЕ ОШИБКИ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при составлении резюме 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78234" y="3319850"/>
            <a:ext cx="8915399" cy="3270421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4. Отсутствие необходимой информации.</a:t>
            </a:r>
          </a:p>
          <a:p>
            <a:r>
              <a:rPr lang="ru-RU" sz="2000" b="1" dirty="0" smtClean="0"/>
              <a:t>Важно правильно и в полном объеме указать личные данные: ФИО, регион проживания, семейное положение, образование, навыки, владение языками и компьютерными программами. </a:t>
            </a:r>
          </a:p>
          <a:p>
            <a:r>
              <a:rPr lang="ru-RU" sz="2000" b="1" dirty="0" smtClean="0"/>
              <a:t>Информацию об обучении и местах работы необходимо указывать в хронологическом порядке, начиная с самого первого.</a:t>
            </a:r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316" y="308912"/>
            <a:ext cx="1249635" cy="124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7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150" y="-87392"/>
            <a:ext cx="1821483" cy="1821483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674798" y="1820085"/>
            <a:ext cx="8915399" cy="98901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ОСНОВНЫЕ ОШИБКИ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при составлении резюме 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78234" y="3319850"/>
            <a:ext cx="8915399" cy="3270421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Составлять документ, рекламирующий Вас, нужно внимательно, не спеша, указав все факты, исключив все ошибки и неточности.</a:t>
            </a:r>
          </a:p>
          <a:p>
            <a:r>
              <a:rPr lang="ru-RU" sz="2000" b="1" dirty="0" smtClean="0"/>
              <a:t>Испытывая трудности при составлении резюме, можно и нужно обратиться за помощью.</a:t>
            </a:r>
          </a:p>
          <a:p>
            <a:r>
              <a:rPr lang="ru-RU" sz="2000" b="1" dirty="0" smtClean="0"/>
              <a:t>В Лабинском аграрном техникуме помощь по </a:t>
            </a:r>
            <a:r>
              <a:rPr lang="ru-RU" sz="2000" b="1" dirty="0" err="1" smtClean="0"/>
              <a:t>самопрезентации</a:t>
            </a:r>
            <a:r>
              <a:rPr lang="ru-RU" sz="2000" b="1" dirty="0" smtClean="0"/>
              <a:t> можно получить в </a:t>
            </a:r>
            <a:r>
              <a:rPr lang="ru-RU" sz="2000" b="1" dirty="0" smtClean="0"/>
              <a:t>Центре профессиональной ориентации и содействия трудоустройству выпус</a:t>
            </a:r>
            <a:r>
              <a:rPr lang="ru-RU" sz="2000" b="1" dirty="0" smtClean="0"/>
              <a:t>кников, </a:t>
            </a:r>
            <a:r>
              <a:rPr lang="ru-RU" sz="2000" b="1" dirty="0" smtClean="0"/>
              <a:t>кабинет </a:t>
            </a:r>
            <a:r>
              <a:rPr lang="ru-RU" sz="2000" b="1" dirty="0" smtClean="0"/>
              <a:t>№ </a:t>
            </a:r>
            <a:r>
              <a:rPr lang="ru-RU" sz="2000" b="1" dirty="0" smtClean="0"/>
              <a:t>2.</a:t>
            </a:r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316" y="308912"/>
            <a:ext cx="1249635" cy="124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92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150" y="-87392"/>
            <a:ext cx="1821483" cy="1821483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778234" y="2563035"/>
            <a:ext cx="8915399" cy="98901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Желаем успехов!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316" y="308912"/>
            <a:ext cx="1249635" cy="124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33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150" y="-87392"/>
            <a:ext cx="1821483" cy="1821483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907516" y="3276343"/>
            <a:ext cx="8915399" cy="2257168"/>
          </a:xfrm>
        </p:spPr>
        <p:txBody>
          <a:bodyPr>
            <a:noAutofit/>
          </a:bodyPr>
          <a:lstStyle/>
          <a:p>
            <a:pPr indent="363538" algn="ctr" eaLnBrk="0" fontAlgn="auto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Резюме – </a:t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это </a:t>
            </a: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</a:rPr>
              <a:t>краткая информация о себе как специалисте, с указанием образования, специальности (квалификации), профессиональных достоинств, трудовой биографии, своих 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</a:rPr>
              <a:t>          целей в поиске работы.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</a:rPr>
              <a:t>Резюме</a:t>
            </a: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</a:rPr>
              <a:t> - это одно из самых эффективных  средств </a:t>
            </a:r>
            <a:r>
              <a:rPr lang="ru-RU" sz="2400" b="1" i="1" dirty="0">
                <a:solidFill>
                  <a:srgbClr val="FF0000"/>
                </a:solidFill>
              </a:rPr>
              <a:t>саморекламы</a:t>
            </a:r>
            <a:r>
              <a:rPr lang="ru-RU" sz="2400" b="1" i="1" dirty="0" smtClean="0">
                <a:solidFill>
                  <a:srgbClr val="FF0000"/>
                </a:solidFill>
              </a:rPr>
              <a:t>.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316" y="308912"/>
            <a:ext cx="1249635" cy="124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81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150" y="-87392"/>
            <a:ext cx="1821483" cy="1821483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778234" y="2171443"/>
            <a:ext cx="8915399" cy="2257168"/>
          </a:xfrm>
        </p:spPr>
        <p:txBody>
          <a:bodyPr>
            <a:noAutofit/>
          </a:bodyPr>
          <a:lstStyle/>
          <a:p>
            <a:pPr indent="363538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</a:rPr>
              <a:t>Главная</a:t>
            </a: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</a:rPr>
              <a:t> цель резюме </a:t>
            </a: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</a:rPr>
              <a:t>- привлечь к себе внимание работодателя, создать у него благоприятное впечатление о себе и получить приглашение на личную встречу. 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</a:rPr>
            </a:b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316" y="308912"/>
            <a:ext cx="1249635" cy="124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83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150" y="-87392"/>
            <a:ext cx="1821483" cy="1821483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897991" y="3333493"/>
            <a:ext cx="8915399" cy="2257168"/>
          </a:xfrm>
        </p:spPr>
        <p:txBody>
          <a:bodyPr>
            <a:noAutofit/>
          </a:bodyPr>
          <a:lstStyle/>
          <a:p>
            <a:pPr indent="363538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  <a:t>                               Схема </a:t>
            </a: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  <a:t>резюме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  <a:t>.</a:t>
            </a:r>
            <a:b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</a:b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  <a:t/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</a:b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  <a:t/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</a:b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  <a:t>-Резюме соискателя должно быть с фотографией, без фото оно скучно и неинформативно, так у вас больше шансов пройти профотбор;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</a:b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  <a:t>-правило хронологии в составлении резюме;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</a:b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  <a:t>-обязательно проверить на грамотность;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</a:b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  <a:t>-правило оптимальной длины резюме;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</a:b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  <a:t>-прошлый опыт работы;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</a:b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  <a:t>-квалификация;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</a:b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  <a:t>-личные качества;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</a:b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  <a:t>-цель резюме;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</a:b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  <a:t>-обратная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Arial" pitchFamily="34" charset="0"/>
              </a:rPr>
              <a:t>связь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041" y="360456"/>
            <a:ext cx="1249635" cy="124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15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150" y="-87392"/>
            <a:ext cx="1821483" cy="1821483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021816" y="3857368"/>
            <a:ext cx="8915399" cy="2257168"/>
          </a:xfrm>
        </p:spPr>
        <p:txBody>
          <a:bodyPr>
            <a:noAutofit/>
          </a:bodyPr>
          <a:lstStyle/>
          <a:p>
            <a:r>
              <a:rPr lang="ru-RU" sz="1400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                              </a:t>
            </a:r>
            <a:br>
              <a:rPr lang="ru-RU" sz="1400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</a:br>
            <a:r>
              <a:rPr lang="ru-RU" sz="1400" b="1" i="1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/>
            </a:r>
            <a:br>
              <a:rPr lang="ru-RU" sz="1400" b="1" i="1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</a:br>
            <a:r>
              <a:rPr lang="ru-RU" sz="1400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/>
            </a:r>
            <a:br>
              <a:rPr lang="ru-RU" sz="1400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</a:br>
            <a:r>
              <a:rPr lang="ru-RU" sz="1400" b="1" i="1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/>
            </a:r>
            <a:br>
              <a:rPr lang="ru-RU" sz="1400" b="1" i="1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</a:br>
            <a:r>
              <a:rPr lang="ru-RU" sz="1400" b="1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1</a:t>
            </a:r>
            <a:r>
              <a:rPr lang="ru-RU" sz="1400" b="1" i="1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.  Ф.И.О., год рождения (возраст), контактные телефоны (домашний и/или рабочий).</a:t>
            </a:r>
            <a:br>
              <a:rPr lang="ru-RU" sz="1400" b="1" i="1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1400" b="1" i="1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2.  Цель (зачем вы обращаетесь в данную фирму, какую работу ищете).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1400" b="1" i="1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3.Образование (в обратном хронологическом порядке, т. е. начиная с последнего места учебы) по схеме:</a:t>
            </a:r>
            <a:br>
              <a:rPr lang="ru-RU" sz="1400" b="1" i="1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1400" b="1" i="1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дата начала учебы — дата окончания учебы;</a:t>
            </a:r>
            <a:br>
              <a:rPr lang="ru-RU" sz="1400" b="1" i="1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1400" b="1" i="1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название учебного заведения, факультет, специальность,  </a:t>
            </a:r>
            <a:r>
              <a:rPr lang="ru-RU" sz="1400" b="1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квалификация</a:t>
            </a:r>
            <a:br>
              <a:rPr lang="ru-RU" sz="1400" b="1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</a:rPr>
              <a:t>4. Опыт работы (в обратном хронологическом порядке, т. е. начиная с последнего места работы) по схеме:  </a:t>
            </a:r>
            <a:b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</a:rPr>
              <a:t> 1) дата начала работы – дата окончания работы;</a:t>
            </a:r>
            <a:b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</a:rPr>
              <a:t>2) название фирмы и сфера ее деятельности;</a:t>
            </a:r>
            <a:b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</a:rPr>
              <a:t>3) название вашей должности, количество подчиненных (если были);</a:t>
            </a:r>
            <a:b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</a:rPr>
              <a:t>4) описание ваших должностных функций, уровень    ответственности и полномочий;</a:t>
            </a:r>
            <a:b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</a:rPr>
              <a:t>5) примеры конкретных достижений.</a:t>
            </a:r>
            <a:b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</a:rPr>
              <a:t>5. Дополнительное образование</a:t>
            </a:r>
            <a:b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</a:rPr>
              <a:t>-Дополнительные навыки ( Работа на ПК и др.)</a:t>
            </a:r>
            <a:b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</a:rPr>
              <a:t>-Ваши преимущества (указать личностные качества, которые отличают вас от других соискателей)</a:t>
            </a:r>
            <a:b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</a:rPr>
            </a:br>
            <a:endParaRPr lang="ru-RU" sz="1400" dirty="0">
              <a:solidFill>
                <a:schemeClr val="bg2">
                  <a:lumMod val="2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041" y="360456"/>
            <a:ext cx="1249635" cy="124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44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150" y="-87392"/>
            <a:ext cx="1821483" cy="1821483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831316" y="1828543"/>
            <a:ext cx="8915399" cy="225716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Резюме </a:t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обладателя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новенького диплома не должно быть пустым.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Даже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при отсутствии профессионального опыта его необходимо максимально насытить информацией.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78235" y="4733102"/>
            <a:ext cx="8915399" cy="112628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Как же написать резюме выпускнику без опыта работы? 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Если подумать, можно собрать много информации: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316" y="308912"/>
            <a:ext cx="1249635" cy="124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55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150" y="-87392"/>
            <a:ext cx="1821483" cy="1821483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831316" y="1734091"/>
            <a:ext cx="8915399" cy="441133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- точное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и правильное название учебного заведения, факультета и профессиональную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область;</a:t>
            </a:r>
            <a:b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- специализацию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, темы исследовательских или творческих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работ;</a:t>
            </a:r>
            <a:b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- места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прохождения стажировок, практики, выполняемые там обязанности. Отлично, если есть характеристики, отзывы и/или рекомендации от наставников с этих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мест;</a:t>
            </a:r>
            <a:b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- опыт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подработок.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(даже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если они не были связаны с профессией, их можно указать в разделе «О себе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»).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Тогда потенциальный работодатель увидит, что человек уже знаком с вопросами трудовой дисциплины, организации коллектива и т.п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.;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316" y="308912"/>
            <a:ext cx="1249635" cy="124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00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150" y="-87392"/>
            <a:ext cx="1821483" cy="1821483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696996" y="1734091"/>
            <a:ext cx="9152236" cy="4440195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- участие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в волонтерской деятельности (если она имеет отношение к профессиональной сфере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);</a:t>
            </a:r>
            <a:b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- достижения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(возможно студент участвовал в профессиональных конкурсах, проходил добровольную сертификацию, изучал дополнительные курсы и т.д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.); </a:t>
            </a:r>
            <a:b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- владение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специализированными программами и оборудованием, степень свободы в их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использовании;</a:t>
            </a:r>
            <a:b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- профессиональные интересы;</a:t>
            </a:r>
            <a:b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- опыт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работы в команде, в коллективе (его можно было получить в спорте, общественной деятельности и т.д.).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316" y="308912"/>
            <a:ext cx="1249635" cy="124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50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150" y="-87392"/>
            <a:ext cx="1821483" cy="1821483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674798" y="1820085"/>
            <a:ext cx="8915399" cy="98901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ОСНОВНЫЕ ОШИБКИ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при составлении резюме 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78235" y="3295136"/>
            <a:ext cx="8915399" cy="3270421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1. Грамматические ошибки – резюме должно быть составлено грамотно, необходимо исключить ошибки при написании текста.</a:t>
            </a:r>
          </a:p>
          <a:p>
            <a:endParaRPr lang="ru-RU" sz="2000" b="1" dirty="0" smtClean="0"/>
          </a:p>
          <a:p>
            <a:endParaRPr lang="ru-RU" sz="2000" b="1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316" y="308912"/>
            <a:ext cx="1249635" cy="124963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951" y="4438597"/>
            <a:ext cx="6203093" cy="20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08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323</TotalTime>
  <Words>244</Words>
  <Application>Microsoft Office PowerPoint</Application>
  <PresentationFormat>Произвольный</PresentationFormat>
  <Paragraphs>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КАК ГРАМОТНО СОСТАВИТЬ РЕЗЮМЕ</vt:lpstr>
      <vt:lpstr>      Резюме –   это краткая информация о себе как специалисте, с указанием образования, специальности (квалификации), профессиональных достоинств, трудовой биографии, своих            целей в поиске работы.  Резюме - это одно из самых эффективных  средств саморекламы. </vt:lpstr>
      <vt:lpstr>      Главная цель резюме - привлечь к себе внимание работодателя, создать у него благоприятное впечатление о себе и получить приглашение на личную встречу.  </vt:lpstr>
      <vt:lpstr>                               Схема резюме.   -Резюме соискателя должно быть с фотографией, без фото оно скучно и неинформативно, так у вас больше шансов пройти профотбор; -правило хронологии в составлении резюме; -обязательно проверить на грамотность; -правило оптимальной длины резюме; -прошлый опыт работы; -квалификация; -личные качества; -цель резюме; -обратная связь.</vt:lpstr>
      <vt:lpstr>                                  1.  Ф.И.О., год рождения (возраст), контактные телефоны (домашний и/или рабочий). 2.  Цель (зачем вы обращаетесь в данную фирму, какую работу ищете). 3.Образование (в обратном хронологическом порядке, т. е. начиная с последнего места учебы) по схеме:  дата начала учебы — дата окончания учебы;  название учебного заведения, факультет, специальность,  квалификация 4. Опыт работы (в обратном хронологическом порядке, т. е. начиная с последнего места работы) по схеме:    1) дата начала работы – дата окончания работы; 2) название фирмы и сфера ее деятельности; 3) название вашей должности, количество подчиненных (если были); 4) описание ваших должностных функций, уровень    ответственности и полномочий; 5) примеры конкретных достижений.  5. Дополнительное образование -Дополнительные навыки ( Работа на ПК и др.) -Ваши преимущества (указать личностные качества, которые отличают вас от других соискателей) </vt:lpstr>
      <vt:lpstr>Резюме  обладателя новенького диплома не должно быть пустым.  Даже при отсутствии профессионального опыта его необходимо максимально насытить информацией.  </vt:lpstr>
      <vt:lpstr>- точное и правильное название учебного заведения, факультета и профессиональную область;  - специализацию, темы исследовательских или творческих работ;  - места прохождения стажировок, практики, выполняемые там обязанности. Отлично, если есть характеристики, отзывы и/или рекомендации от наставников с этих мест;  - опыт подработок. (даже если они не были связаны с профессией, их можно указать в разделе «О себе»). Тогда потенциальный работодатель увидит, что человек уже знаком с вопросами трудовой дисциплины, организации коллектива и т.п.;</vt:lpstr>
      <vt:lpstr>- участие в волонтерской деятельности (если она имеет отношение к профессиональной сфере);  - достижения (возможно студент участвовал в профессиональных конкурсах, проходил добровольную сертификацию, изучал дополнительные курсы и т.д.);   - владение специализированными программами и оборудованием, степень свободы в их использовании;  - профессиональные интересы;  - опыт работы в команде, в коллективе (его можно было получить в спорте, общественной деятельности и т.д.).</vt:lpstr>
      <vt:lpstr> ОСНОВНЫЕ ОШИБКИ при составлении резюме </vt:lpstr>
      <vt:lpstr> ОСНОВНЫЕ ОШИБКИ при составлении резюме </vt:lpstr>
      <vt:lpstr> ОСНОВНЫЕ ОШИБКИ при составлении резюме </vt:lpstr>
      <vt:lpstr> ОСНОВНЫЕ ОШИБКИ при составлении резюме </vt:lpstr>
      <vt:lpstr> ОСНОВНЫЕ ОШИБКИ при составлении резюме </vt:lpstr>
      <vt:lpstr>     Желаем успехов!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Вручение грамот</dc:title>
  <dc:creator>Tatyana</dc:creator>
  <cp:lastModifiedBy>13</cp:lastModifiedBy>
  <cp:revision>30</cp:revision>
  <dcterms:created xsi:type="dcterms:W3CDTF">2021-12-29T05:19:07Z</dcterms:created>
  <dcterms:modified xsi:type="dcterms:W3CDTF">2022-01-24T09:25:36Z</dcterms:modified>
</cp:coreProperties>
</file>